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4"/>
  </p:sldMasterIdLst>
  <p:sldIdLst>
    <p:sldId id="256" r:id="rId5"/>
    <p:sldId id="264" r:id="rId6"/>
    <p:sldId id="257" r:id="rId7"/>
    <p:sldId id="259" r:id="rId8"/>
    <p:sldId id="25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7B4DF5-4AE2-41F6-BEAC-F78BECD8CE17}" v="1768" dt="2020-08-20T16:08:03.1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userId="053ac576-1060-46f0-ad25-29c574d458b1" providerId="ADAL" clId="{817B4DF5-4AE2-41F6-BEAC-F78BECD8CE17}"/>
    <pc:docChg chg="custSel addSld delSld modSld sldOrd">
      <pc:chgData name="JENNIFER" userId="053ac576-1060-46f0-ad25-29c574d458b1" providerId="ADAL" clId="{817B4DF5-4AE2-41F6-BEAC-F78BECD8CE17}" dt="2020-08-18T17:17:12.450" v="3469" actId="47"/>
      <pc:docMkLst>
        <pc:docMk/>
      </pc:docMkLst>
      <pc:sldChg chg="modSp mod ord modAnim">
        <pc:chgData name="JENNIFER" userId="053ac576-1060-46f0-ad25-29c574d458b1" providerId="ADAL" clId="{817B4DF5-4AE2-41F6-BEAC-F78BECD8CE17}" dt="2020-08-18T17:02:45.345" v="1760" actId="20577"/>
        <pc:sldMkLst>
          <pc:docMk/>
          <pc:sldMk cId="2563910606" sldId="257"/>
        </pc:sldMkLst>
        <pc:spChg chg="mod">
          <ac:chgData name="JENNIFER" userId="053ac576-1060-46f0-ad25-29c574d458b1" providerId="ADAL" clId="{817B4DF5-4AE2-41F6-BEAC-F78BECD8CE17}" dt="2020-08-18T16:59:18.678" v="923" actId="20577"/>
          <ac:spMkLst>
            <pc:docMk/>
            <pc:sldMk cId="2563910606" sldId="257"/>
            <ac:spMk id="2" creationId="{B7FEAD65-3D93-4568-8076-961F73CDDA6A}"/>
          </ac:spMkLst>
        </pc:spChg>
        <pc:spChg chg="mod">
          <ac:chgData name="JENNIFER" userId="053ac576-1060-46f0-ad25-29c574d458b1" providerId="ADAL" clId="{817B4DF5-4AE2-41F6-BEAC-F78BECD8CE17}" dt="2020-08-18T17:02:45.345" v="1760" actId="20577"/>
          <ac:spMkLst>
            <pc:docMk/>
            <pc:sldMk cId="2563910606" sldId="257"/>
            <ac:spMk id="3" creationId="{75BEEAF6-D0B7-4557-A311-075A02F8C9B5}"/>
          </ac:spMkLst>
        </pc:spChg>
      </pc:sldChg>
      <pc:sldChg chg="modSp mod">
        <pc:chgData name="JENNIFER" userId="053ac576-1060-46f0-ad25-29c574d458b1" providerId="ADAL" clId="{817B4DF5-4AE2-41F6-BEAC-F78BECD8CE17}" dt="2020-08-18T17:14:47.271" v="3410" actId="20577"/>
        <pc:sldMkLst>
          <pc:docMk/>
          <pc:sldMk cId="3169467191" sldId="258"/>
        </pc:sldMkLst>
        <pc:spChg chg="mod">
          <ac:chgData name="JENNIFER" userId="053ac576-1060-46f0-ad25-29c574d458b1" providerId="ADAL" clId="{817B4DF5-4AE2-41F6-BEAC-F78BECD8CE17}" dt="2020-08-18T17:13:49.406" v="3171" actId="20577"/>
          <ac:spMkLst>
            <pc:docMk/>
            <pc:sldMk cId="3169467191" sldId="258"/>
            <ac:spMk id="2" creationId="{11113A9E-D763-43F4-890D-1DF6DEBCA6C8}"/>
          </ac:spMkLst>
        </pc:spChg>
        <pc:spChg chg="mod">
          <ac:chgData name="JENNIFER" userId="053ac576-1060-46f0-ad25-29c574d458b1" providerId="ADAL" clId="{817B4DF5-4AE2-41F6-BEAC-F78BECD8CE17}" dt="2020-08-18T17:14:47.271" v="3410" actId="20577"/>
          <ac:spMkLst>
            <pc:docMk/>
            <pc:sldMk cId="3169467191" sldId="258"/>
            <ac:spMk id="3" creationId="{8450902B-2928-4B0A-AB9A-2DF02F2641D2}"/>
          </ac:spMkLst>
        </pc:spChg>
      </pc:sldChg>
      <pc:sldChg chg="modSp mod ord modAnim">
        <pc:chgData name="JENNIFER" userId="053ac576-1060-46f0-ad25-29c574d458b1" providerId="ADAL" clId="{817B4DF5-4AE2-41F6-BEAC-F78BECD8CE17}" dt="2020-08-18T17:07:18.934" v="2325" actId="20577"/>
        <pc:sldMkLst>
          <pc:docMk/>
          <pc:sldMk cId="891529548" sldId="259"/>
        </pc:sldMkLst>
        <pc:spChg chg="mod">
          <ac:chgData name="JENNIFER" userId="053ac576-1060-46f0-ad25-29c574d458b1" providerId="ADAL" clId="{817B4DF5-4AE2-41F6-BEAC-F78BECD8CE17}" dt="2020-08-18T16:57:51.580" v="457" actId="20577"/>
          <ac:spMkLst>
            <pc:docMk/>
            <pc:sldMk cId="891529548" sldId="259"/>
            <ac:spMk id="2" creationId="{64435330-D062-41A4-BA6C-31B22CBB37FD}"/>
          </ac:spMkLst>
        </pc:spChg>
        <pc:spChg chg="mod">
          <ac:chgData name="JENNIFER" userId="053ac576-1060-46f0-ad25-29c574d458b1" providerId="ADAL" clId="{817B4DF5-4AE2-41F6-BEAC-F78BECD8CE17}" dt="2020-08-18T17:07:18.934" v="2325" actId="20577"/>
          <ac:spMkLst>
            <pc:docMk/>
            <pc:sldMk cId="891529548" sldId="259"/>
            <ac:spMk id="3" creationId="{8E6D11D7-A3D8-4293-B87E-0E7267E901C1}"/>
          </ac:spMkLst>
        </pc:spChg>
      </pc:sldChg>
      <pc:sldChg chg="del">
        <pc:chgData name="JENNIFER" userId="053ac576-1060-46f0-ad25-29c574d458b1" providerId="ADAL" clId="{817B4DF5-4AE2-41F6-BEAC-F78BECD8CE17}" dt="2020-08-18T17:17:04.268" v="3466" actId="47"/>
        <pc:sldMkLst>
          <pc:docMk/>
          <pc:sldMk cId="938363018" sldId="260"/>
        </pc:sldMkLst>
      </pc:sldChg>
      <pc:sldChg chg="del">
        <pc:chgData name="JENNIFER" userId="053ac576-1060-46f0-ad25-29c574d458b1" providerId="ADAL" clId="{817B4DF5-4AE2-41F6-BEAC-F78BECD8CE17}" dt="2020-08-18T17:17:05.816" v="3467" actId="47"/>
        <pc:sldMkLst>
          <pc:docMk/>
          <pc:sldMk cId="4019879144" sldId="261"/>
        </pc:sldMkLst>
      </pc:sldChg>
      <pc:sldChg chg="del">
        <pc:chgData name="JENNIFER" userId="053ac576-1060-46f0-ad25-29c574d458b1" providerId="ADAL" clId="{817B4DF5-4AE2-41F6-BEAC-F78BECD8CE17}" dt="2020-08-18T17:17:07.493" v="3468" actId="47"/>
        <pc:sldMkLst>
          <pc:docMk/>
          <pc:sldMk cId="2454313188" sldId="262"/>
        </pc:sldMkLst>
      </pc:sldChg>
      <pc:sldChg chg="del">
        <pc:chgData name="JENNIFER" userId="053ac576-1060-46f0-ad25-29c574d458b1" providerId="ADAL" clId="{817B4DF5-4AE2-41F6-BEAC-F78BECD8CE17}" dt="2020-08-18T17:17:12.450" v="3469" actId="47"/>
        <pc:sldMkLst>
          <pc:docMk/>
          <pc:sldMk cId="3309684631" sldId="263"/>
        </pc:sldMkLst>
      </pc:sldChg>
      <pc:sldChg chg="modSp new mod">
        <pc:chgData name="JENNIFER" userId="053ac576-1060-46f0-ad25-29c574d458b1" providerId="ADAL" clId="{817B4DF5-4AE2-41F6-BEAC-F78BECD8CE17}" dt="2020-08-18T17:15:24.014" v="3465" actId="20577"/>
        <pc:sldMkLst>
          <pc:docMk/>
          <pc:sldMk cId="6197505" sldId="264"/>
        </pc:sldMkLst>
        <pc:spChg chg="mod">
          <ac:chgData name="JENNIFER" userId="053ac576-1060-46f0-ad25-29c574d458b1" providerId="ADAL" clId="{817B4DF5-4AE2-41F6-BEAC-F78BECD8CE17}" dt="2020-08-18T16:55:34.377" v="10" actId="20577"/>
          <ac:spMkLst>
            <pc:docMk/>
            <pc:sldMk cId="6197505" sldId="264"/>
            <ac:spMk id="2" creationId="{0B30C408-C238-4ADB-886E-DCA43141B83B}"/>
          </ac:spMkLst>
        </pc:spChg>
        <pc:spChg chg="mod">
          <ac:chgData name="JENNIFER" userId="053ac576-1060-46f0-ad25-29c574d458b1" providerId="ADAL" clId="{817B4DF5-4AE2-41F6-BEAC-F78BECD8CE17}" dt="2020-08-18T17:15:24.014" v="3465" actId="20577"/>
          <ac:spMkLst>
            <pc:docMk/>
            <pc:sldMk cId="6197505" sldId="264"/>
            <ac:spMk id="3" creationId="{7D552AD2-C0BE-4B71-BA05-9716EB6F579D}"/>
          </ac:spMkLst>
        </pc:spChg>
      </pc:sldChg>
    </pc:docChg>
  </pc:docChgLst>
  <pc:docChgLst>
    <pc:chgData name="JENNIFER_G_BOURQUE@homedepot.com" userId="JENNIFER_G_BOURQUE@homedepot.com" providerId="SSPI" clId="{817B4DF5-4AE2-41F6-BEAC-F78BECD8CE17}"/>
    <pc:docChg chg="modSld">
      <pc:chgData name="JENNIFER_G_BOURQUE@homedepot.com" userId="JENNIFER_G_BOURQUE@homedepot.com" providerId="SSPI" clId="{817B4DF5-4AE2-41F6-BEAC-F78BECD8CE17}" dt="2020-08-20T16:08:03.115" v="7"/>
      <pc:docMkLst>
        <pc:docMk/>
      </pc:docMkLst>
      <pc:sldChg chg="modAnim">
        <pc:chgData name="JENNIFER_G_BOURQUE@homedepot.com" userId="JENNIFER_G_BOURQUE@homedepot.com" providerId="SSPI" clId="{817B4DF5-4AE2-41F6-BEAC-F78BECD8CE17}" dt="2020-08-20T16:07:47.487" v="2"/>
        <pc:sldMkLst>
          <pc:docMk/>
          <pc:sldMk cId="2563910606" sldId="257"/>
        </pc:sldMkLst>
      </pc:sldChg>
      <pc:sldChg chg="modAnim">
        <pc:chgData name="JENNIFER_G_BOURQUE@homedepot.com" userId="JENNIFER_G_BOURQUE@homedepot.com" providerId="SSPI" clId="{817B4DF5-4AE2-41F6-BEAC-F78BECD8CE17}" dt="2020-08-20T16:08:03.115" v="7"/>
        <pc:sldMkLst>
          <pc:docMk/>
          <pc:sldMk cId="891529548" sldId="259"/>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B1B55F92-9B5A-4CFD-A957-78BC1A19FABD}" type="datetimeFigureOut">
              <a:rPr lang="en-US" smtClean="0"/>
              <a:t>8/20/2020</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3387154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B55F92-9B5A-4CFD-A957-78BC1A19FABD}"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357801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1B55F92-9B5A-4CFD-A957-78BC1A19FABD}" type="datetimeFigureOut">
              <a:rPr lang="en-US" smtClean="0"/>
              <a:t>8/20/2020</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1384734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1B55F92-9B5A-4CFD-A957-78BC1A19FABD}" type="datetimeFigureOut">
              <a:rPr lang="en-US" smtClean="0"/>
              <a:t>8/20/2020</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5A1D47FF-A8A7-404C-852E-E10F0233580F}"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56649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B1B55F92-9B5A-4CFD-A957-78BC1A19FABD}" type="datetimeFigureOut">
              <a:rPr lang="en-US" smtClean="0"/>
              <a:t>8/20/2020</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3485780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1B55F92-9B5A-4CFD-A957-78BC1A19FABD}" type="datetimeFigureOut">
              <a:rPr lang="en-US" smtClean="0"/>
              <a:t>8/20/2020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3234736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1B55F92-9B5A-4CFD-A957-78BC1A19FABD}" type="datetimeFigureOut">
              <a:rPr lang="en-US" smtClean="0"/>
              <a:t>8/20/2020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2610161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B55F92-9B5A-4CFD-A957-78BC1A19FABD}"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4146119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B1B55F92-9B5A-4CFD-A957-78BC1A19FABD}" type="datetimeFigureOut">
              <a:rPr lang="en-US" smtClean="0"/>
              <a:t>8/20/2020</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2312731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B55F92-9B5A-4CFD-A957-78BC1A19FABD}"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1436739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B1B55F92-9B5A-4CFD-A957-78BC1A19FABD}" type="datetimeFigureOut">
              <a:rPr lang="en-US" smtClean="0"/>
              <a:t>8/20/2020</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3921661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B55F92-9B5A-4CFD-A957-78BC1A19FABD}"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388902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B55F92-9B5A-4CFD-A957-78BC1A19FABD}" type="datetimeFigureOut">
              <a:rPr lang="en-US" smtClean="0"/>
              <a:t>8/20/2020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3812762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B55F92-9B5A-4CFD-A957-78BC1A19FABD}" type="datetimeFigureOut">
              <a:rPr lang="en-US" smtClean="0"/>
              <a:t>8/20/2020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277237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55F92-9B5A-4CFD-A957-78BC1A19FABD}" type="datetimeFigureOut">
              <a:rPr lang="en-US" smtClean="0"/>
              <a:t>8/20/2020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2253310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B55F92-9B5A-4CFD-A957-78BC1A19FABD}"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2804771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B55F92-9B5A-4CFD-A957-78BC1A19FABD}"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D47FF-A8A7-404C-852E-E10F0233580F}" type="slidenum">
              <a:rPr lang="en-US" smtClean="0"/>
              <a:t>‹#›</a:t>
            </a:fld>
            <a:endParaRPr lang="en-US"/>
          </a:p>
        </p:txBody>
      </p:sp>
    </p:spTree>
    <p:extLst>
      <p:ext uri="{BB962C8B-B14F-4D97-AF65-F5344CB8AC3E}">
        <p14:creationId xmlns:p14="http://schemas.microsoft.com/office/powerpoint/2010/main" val="2871241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1B55F92-9B5A-4CFD-A957-78BC1A19FABD}" type="datetimeFigureOut">
              <a:rPr lang="en-US" smtClean="0"/>
              <a:t>8/20/2020</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A1D47FF-A8A7-404C-852E-E10F0233580F}" type="slidenum">
              <a:rPr lang="en-US" smtClean="0"/>
              <a:t>‹#›</a:t>
            </a:fld>
            <a:endParaRPr lang="en-US"/>
          </a:p>
        </p:txBody>
      </p:sp>
    </p:spTree>
    <p:extLst>
      <p:ext uri="{BB962C8B-B14F-4D97-AF65-F5344CB8AC3E}">
        <p14:creationId xmlns:p14="http://schemas.microsoft.com/office/powerpoint/2010/main" val="397187262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51C83-5D70-4297-90EA-723464B8D5E8}"/>
              </a:ext>
            </a:extLst>
          </p:cNvPr>
          <p:cNvSpPr>
            <a:spLocks noGrp="1"/>
          </p:cNvSpPr>
          <p:nvPr>
            <p:ph type="ctrTitle"/>
          </p:nvPr>
        </p:nvSpPr>
        <p:spPr>
          <a:xfrm>
            <a:off x="8266820" y="673240"/>
            <a:ext cx="3300981" cy="3446373"/>
          </a:xfrm>
          <a:noFill/>
          <a:ln w="19050">
            <a:noFill/>
            <a:prstDash val="dash"/>
          </a:ln>
        </p:spPr>
        <p:txBody>
          <a:bodyPr>
            <a:normAutofit/>
          </a:bodyPr>
          <a:lstStyle/>
          <a:p>
            <a:r>
              <a:rPr lang="en-US" sz="4800" dirty="0"/>
              <a:t>LYSL COVID 19 Fall 2020</a:t>
            </a:r>
          </a:p>
        </p:txBody>
      </p:sp>
      <p:sp>
        <p:nvSpPr>
          <p:cNvPr id="3" name="Subtitle 2">
            <a:extLst>
              <a:ext uri="{FF2B5EF4-FFF2-40B4-BE49-F238E27FC236}">
                <a16:creationId xmlns:a16="http://schemas.microsoft.com/office/drawing/2014/main" id="{9F5389B2-C86C-4AE2-804F-F276595DBB12}"/>
              </a:ext>
            </a:extLst>
          </p:cNvPr>
          <p:cNvSpPr>
            <a:spLocks noGrp="1"/>
          </p:cNvSpPr>
          <p:nvPr>
            <p:ph type="subTitle" idx="1"/>
          </p:nvPr>
        </p:nvSpPr>
        <p:spPr>
          <a:xfrm>
            <a:off x="8266820" y="4119613"/>
            <a:ext cx="3300980" cy="2058765"/>
          </a:xfrm>
          <a:noFill/>
          <a:ln w="19050">
            <a:noFill/>
            <a:prstDash val="dash"/>
          </a:ln>
        </p:spPr>
        <p:txBody>
          <a:bodyPr>
            <a:normAutofit/>
          </a:bodyPr>
          <a:lstStyle/>
          <a:p>
            <a:endParaRPr lang="en-US" dirty="0"/>
          </a:p>
        </p:txBody>
      </p:sp>
      <p:sp>
        <p:nvSpPr>
          <p:cNvPr id="21" name="Rectangle 15">
            <a:extLst>
              <a:ext uri="{FF2B5EF4-FFF2-40B4-BE49-F238E27FC236}">
                <a16:creationId xmlns:a16="http://schemas.microsoft.com/office/drawing/2014/main" id="{B695FF10-1FB8-436D-BD0A-5F0D9082A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46782" y="-1"/>
            <a:ext cx="4245218" cy="5367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7">
            <a:extLst>
              <a:ext uri="{FF2B5EF4-FFF2-40B4-BE49-F238E27FC236}">
                <a16:creationId xmlns:a16="http://schemas.microsoft.com/office/drawing/2014/main" id="{4C15E1F5-1C97-418B-B8B1-A3457E5C39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94678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1">
            <a:extLst>
              <a:ext uri="{FF2B5EF4-FFF2-40B4-BE49-F238E27FC236}">
                <a16:creationId xmlns:a16="http://schemas.microsoft.com/office/drawing/2014/main" id="{3E7929B2-D163-40F0-A012-01126A98D2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8" y="643464"/>
            <a:ext cx="6638814" cy="5571072"/>
          </a:xfrm>
          <a:prstGeom prst="roundRect">
            <a:avLst>
              <a:gd name="adj" fmla="val 2403"/>
            </a:avLst>
          </a:prstGeom>
          <a:solidFill>
            <a:srgbClr val="FFFFFF"/>
          </a:solidFill>
          <a:ln>
            <a:noFill/>
          </a:ln>
          <a:effectLst>
            <a:innerShdw blurRad="114300">
              <a:srgbClr val="404040"/>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B0951118-F943-432E-8687-1775A2CF5046}"/>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1293000" y="2758829"/>
            <a:ext cx="5339490" cy="1340343"/>
          </a:xfrm>
          <a:prstGeom prst="rect">
            <a:avLst/>
          </a:prstGeom>
          <a:noFill/>
        </p:spPr>
      </p:pic>
    </p:spTree>
    <p:extLst>
      <p:ext uri="{BB962C8B-B14F-4D97-AF65-F5344CB8AC3E}">
        <p14:creationId xmlns:p14="http://schemas.microsoft.com/office/powerpoint/2010/main" val="1433940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0C408-C238-4ADB-886E-DCA43141B83B}"/>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7D552AD2-C0BE-4B71-BA05-9716EB6F579D}"/>
              </a:ext>
            </a:extLst>
          </p:cNvPr>
          <p:cNvSpPr>
            <a:spLocks noGrp="1"/>
          </p:cNvSpPr>
          <p:nvPr>
            <p:ph idx="1"/>
          </p:nvPr>
        </p:nvSpPr>
        <p:spPr/>
        <p:txBody>
          <a:bodyPr/>
          <a:lstStyle/>
          <a:p>
            <a:r>
              <a:rPr lang="en-US" dirty="0"/>
              <a:t>It is the intention of the LYSL to provide a safe environment for children to play soccer this fall for both our travel and recreational programs.  </a:t>
            </a:r>
          </a:p>
          <a:p>
            <a:r>
              <a:rPr lang="en-US" dirty="0"/>
              <a:t>Changes will need to be made and further modifications may be required as the situation continues to evolve.</a:t>
            </a:r>
          </a:p>
          <a:p>
            <a:r>
              <a:rPr lang="en-US" dirty="0"/>
              <a:t>Personal responsibility on behalf of each player and family is fundamental in ensuring everyone stays healthy and the kids can continue to play.  </a:t>
            </a:r>
          </a:p>
          <a:p>
            <a:r>
              <a:rPr lang="en-US" dirty="0"/>
              <a:t>LYSL will continue to follow all state recommended guidelines put forth by the NHSA.  </a:t>
            </a:r>
          </a:p>
          <a:p>
            <a:r>
              <a:rPr lang="en-US" dirty="0"/>
              <a:t>League President will be responsible to monitor all safety protocols and be the point person for questions.</a:t>
            </a:r>
          </a:p>
        </p:txBody>
      </p:sp>
    </p:spTree>
    <p:extLst>
      <p:ext uri="{BB962C8B-B14F-4D97-AF65-F5344CB8AC3E}">
        <p14:creationId xmlns:p14="http://schemas.microsoft.com/office/powerpoint/2010/main" val="6197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EAD65-3D93-4568-8076-961F73CDDA6A}"/>
              </a:ext>
            </a:extLst>
          </p:cNvPr>
          <p:cNvSpPr>
            <a:spLocks noGrp="1"/>
          </p:cNvSpPr>
          <p:nvPr>
            <p:ph type="title"/>
          </p:nvPr>
        </p:nvSpPr>
        <p:spPr/>
        <p:txBody>
          <a:bodyPr/>
          <a:lstStyle/>
          <a:p>
            <a:r>
              <a:rPr lang="en-US" dirty="0"/>
              <a:t>Health checks</a:t>
            </a:r>
          </a:p>
        </p:txBody>
      </p:sp>
      <p:sp>
        <p:nvSpPr>
          <p:cNvPr id="3" name="Content Placeholder 2">
            <a:extLst>
              <a:ext uri="{FF2B5EF4-FFF2-40B4-BE49-F238E27FC236}">
                <a16:creationId xmlns:a16="http://schemas.microsoft.com/office/drawing/2014/main" id="{75BEEAF6-D0B7-4557-A311-075A02F8C9B5}"/>
              </a:ext>
            </a:extLst>
          </p:cNvPr>
          <p:cNvSpPr>
            <a:spLocks noGrp="1"/>
          </p:cNvSpPr>
          <p:nvPr>
            <p:ph idx="1"/>
          </p:nvPr>
        </p:nvSpPr>
        <p:spPr/>
        <p:txBody>
          <a:bodyPr/>
          <a:lstStyle/>
          <a:p>
            <a:r>
              <a:rPr lang="en-US" dirty="0"/>
              <a:t>Parents are asked to take their child’s temperature at home before all LYSL events inclusive of practices, pick up games and regular games.  If the child’s temperature is 100.4 or greater, DO NOT come to practice or games.</a:t>
            </a:r>
          </a:p>
          <a:p>
            <a:r>
              <a:rPr lang="en-US" dirty="0"/>
              <a:t>Each coach will keep an attendance log at all practices/games and record attendance to assist with future contact tracing should it be needed.</a:t>
            </a:r>
          </a:p>
          <a:p>
            <a:r>
              <a:rPr lang="en-US" dirty="0"/>
              <a:t>Each coach will be provided a scan thermometer and will scan each player before every game and practice.  Players should proceed from their car directly to their coach for scan.  If the temperature is greater than 100.4, they will be asked to leave the facility immediately.  (Parents should be prepared to stay on sight until their child has been cleared).  </a:t>
            </a:r>
          </a:p>
        </p:txBody>
      </p:sp>
    </p:spTree>
    <p:extLst>
      <p:ext uri="{BB962C8B-B14F-4D97-AF65-F5344CB8AC3E}">
        <p14:creationId xmlns:p14="http://schemas.microsoft.com/office/powerpoint/2010/main" val="256391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35330-D062-41A4-BA6C-31B22CBB37FD}"/>
              </a:ext>
            </a:extLst>
          </p:cNvPr>
          <p:cNvSpPr>
            <a:spLocks noGrp="1"/>
          </p:cNvSpPr>
          <p:nvPr>
            <p:ph type="title"/>
          </p:nvPr>
        </p:nvSpPr>
        <p:spPr/>
        <p:txBody>
          <a:bodyPr/>
          <a:lstStyle/>
          <a:p>
            <a:r>
              <a:rPr lang="en-US" dirty="0"/>
              <a:t>Masks and PPE</a:t>
            </a:r>
          </a:p>
        </p:txBody>
      </p:sp>
      <p:sp>
        <p:nvSpPr>
          <p:cNvPr id="3" name="Content Placeholder 2">
            <a:extLst>
              <a:ext uri="{FF2B5EF4-FFF2-40B4-BE49-F238E27FC236}">
                <a16:creationId xmlns:a16="http://schemas.microsoft.com/office/drawing/2014/main" id="{8E6D11D7-A3D8-4293-B87E-0E7267E901C1}"/>
              </a:ext>
            </a:extLst>
          </p:cNvPr>
          <p:cNvSpPr>
            <a:spLocks noGrp="1"/>
          </p:cNvSpPr>
          <p:nvPr>
            <p:ph idx="1"/>
          </p:nvPr>
        </p:nvSpPr>
        <p:spPr/>
        <p:txBody>
          <a:bodyPr/>
          <a:lstStyle/>
          <a:p>
            <a:r>
              <a:rPr lang="en-US" dirty="0"/>
              <a:t>Players will be asked to wear a mask to and from the fields and whenever physical distancing of 6’ cannot be maintained.  (This includes on the bench as well as during huddles)</a:t>
            </a:r>
          </a:p>
          <a:p>
            <a:r>
              <a:rPr lang="en-US" dirty="0"/>
              <a:t>Coaches will have a supply of masks available should a child forget their mask or should their mask break.</a:t>
            </a:r>
          </a:p>
          <a:p>
            <a:r>
              <a:rPr lang="en-US" dirty="0"/>
              <a:t>Coaches will be provided with hand sanitizer (with alcohol content 60% or greater) that they will have available at all practices and games. </a:t>
            </a:r>
          </a:p>
          <a:p>
            <a:r>
              <a:rPr lang="en-US" dirty="0"/>
              <a:t>Players should bring personal hand sanitizer with them as well. </a:t>
            </a:r>
          </a:p>
          <a:p>
            <a:r>
              <a:rPr lang="en-US" dirty="0"/>
              <a:t>All spectators attending practices and games will be asked to wear a mask while at our facility.  (Signage will be purchased advising all visitors of our mask requirement). </a:t>
            </a:r>
          </a:p>
        </p:txBody>
      </p:sp>
    </p:spTree>
    <p:extLst>
      <p:ext uri="{BB962C8B-B14F-4D97-AF65-F5344CB8AC3E}">
        <p14:creationId xmlns:p14="http://schemas.microsoft.com/office/powerpoint/2010/main" val="891529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A9E-D763-43F4-890D-1DF6DEBCA6C8}"/>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8450902B-2928-4B0A-AB9A-2DF02F2641D2}"/>
              </a:ext>
            </a:extLst>
          </p:cNvPr>
          <p:cNvSpPr>
            <a:spLocks noGrp="1"/>
          </p:cNvSpPr>
          <p:nvPr>
            <p:ph idx="1"/>
          </p:nvPr>
        </p:nvSpPr>
        <p:spPr/>
        <p:txBody>
          <a:bodyPr>
            <a:normAutofit/>
          </a:bodyPr>
          <a:lstStyle/>
          <a:p>
            <a:r>
              <a:rPr lang="en-US" dirty="0"/>
              <a:t>All parents and players will be expected to follow State guidelines as it relates to out of state travel and appropriate quarantine time periods.</a:t>
            </a:r>
          </a:p>
          <a:p>
            <a:r>
              <a:rPr lang="en-US" dirty="0"/>
              <a:t>Fall 2020 Travel tournaments will be played in NH only unless specific approval is obtained.  </a:t>
            </a:r>
          </a:p>
          <a:p>
            <a:r>
              <a:rPr lang="en-US" dirty="0"/>
              <a:t>Each travel player will be provided with their own set of </a:t>
            </a:r>
            <a:r>
              <a:rPr lang="en-US" dirty="0" err="1"/>
              <a:t>pinnies</a:t>
            </a:r>
            <a:r>
              <a:rPr lang="en-US" dirty="0"/>
              <a:t> that they will be responsible to bring to and from practices and wash accordingly. </a:t>
            </a:r>
          </a:p>
          <a:p>
            <a:r>
              <a:rPr lang="en-US" dirty="0"/>
              <a:t>All travel and recreational player will need a COVID waiver signed prior to official practices beginning.</a:t>
            </a:r>
          </a:p>
          <a:p>
            <a:r>
              <a:rPr lang="en-US" dirty="0"/>
              <a:t>Official practice sessions will begin 8/24.  </a:t>
            </a:r>
          </a:p>
          <a:p>
            <a:r>
              <a:rPr lang="en-US" dirty="0"/>
              <a:t>LYSL will be provide these guidelines to teams traveling to our facility. </a:t>
            </a:r>
          </a:p>
        </p:txBody>
      </p:sp>
    </p:spTree>
    <p:extLst>
      <p:ext uri="{BB962C8B-B14F-4D97-AF65-F5344CB8AC3E}">
        <p14:creationId xmlns:p14="http://schemas.microsoft.com/office/powerpoint/2010/main" val="316946719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59112BF115AD040BE538F7CD88ACEAB" ma:contentTypeVersion="13" ma:contentTypeDescription="Create a new document." ma:contentTypeScope="" ma:versionID="c3543f3db7d3018820e7300125e6e688">
  <xsd:schema xmlns:xsd="http://www.w3.org/2001/XMLSchema" xmlns:xs="http://www.w3.org/2001/XMLSchema" xmlns:p="http://schemas.microsoft.com/office/2006/metadata/properties" xmlns:ns3="c0fb3232-9d01-4a75-8b66-f91263018b6e" xmlns:ns4="d1db8626-4cad-402f-8801-f3abb23d87df" targetNamespace="http://schemas.microsoft.com/office/2006/metadata/properties" ma:root="true" ma:fieldsID="ff8e5f71586d03e42f2bf56209c84ac8" ns3:_="" ns4:_="">
    <xsd:import namespace="c0fb3232-9d01-4a75-8b66-f91263018b6e"/>
    <xsd:import namespace="d1db8626-4cad-402f-8801-f3abb23d87d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fb3232-9d01-4a75-8b66-f91263018b6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db8626-4cad-402f-8801-f3abb23d87d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1CA4377-3415-4ABC-89F6-38CD653714B4}">
  <ds:schemaRefs>
    <ds:schemaRef ds:uri="http://schemas.microsoft.com/sharepoint/v3/contenttype/forms"/>
  </ds:schemaRefs>
</ds:datastoreItem>
</file>

<file path=customXml/itemProps2.xml><?xml version="1.0" encoding="utf-8"?>
<ds:datastoreItem xmlns:ds="http://schemas.openxmlformats.org/officeDocument/2006/customXml" ds:itemID="{67CDEC22-D21B-4F26-ACC1-9991D1E561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fb3232-9d01-4a75-8b66-f91263018b6e"/>
    <ds:schemaRef ds:uri="d1db8626-4cad-402f-8801-f3abb23d87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C86B1CD-701A-47F6-8A11-7C58FEA91AA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61</TotalTime>
  <Words>480</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Century Gothic</vt:lpstr>
      <vt:lpstr>Vapor Trail</vt:lpstr>
      <vt:lpstr>LYSL COVID 19 Fall 2020</vt:lpstr>
      <vt:lpstr>Overview</vt:lpstr>
      <vt:lpstr>Health checks</vt:lpstr>
      <vt:lpstr>Masks and PPE</vt:lpstr>
      <vt:lpstr>Additional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LYSL Coach’s Meeting 2019</dc:title>
  <dc:creator>Bourque, Jennifer G</dc:creator>
  <cp:lastModifiedBy>JENNIFER</cp:lastModifiedBy>
  <cp:revision>6</cp:revision>
  <dcterms:created xsi:type="dcterms:W3CDTF">2019-08-14T15:23:20Z</dcterms:created>
  <dcterms:modified xsi:type="dcterms:W3CDTF">2020-08-20T16:08:27Z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0x010100559112BF115AD040BE538F7CD88ACEAB</vt:lpwstr>
  </property>
</Properties>
</file>